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Oswald" panose="020B0604020202020204" charset="0"/>
      <p:regular r:id="rId14"/>
      <p:bold r:id="rId15"/>
    </p:embeddedFont>
    <p:embeddedFont>
      <p:font typeface="Source Code Pr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-370" y="-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67500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bf49b6f5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bf49b6f5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f049491c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f049491c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f049491c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f049491c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8f049491c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8f049491c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f049491c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f049491c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8bf49b6f5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8bf49b6f5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uisto535/fronten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norunner.com/k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어플리케이션 발표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정태민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488450" y="4780875"/>
            <a:ext cx="82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https://github.com/aquisto535/frontend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공룡 게임 프로젝트 코드: 애니매이션 생성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8000"/>
            <a:ext cx="8410825" cy="33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77247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      감사합니다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48900" y="444050"/>
            <a:ext cx="3625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공룡 게임 어플리케이션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: </a:t>
            </a:r>
            <a:r>
              <a:rPr lang="ko" sz="1800"/>
              <a:t>크롬 </a:t>
            </a:r>
            <a:r>
              <a:rPr lang="ko" sz="1800">
                <a:solidFill>
                  <a:srgbClr val="5F6369"/>
                </a:solidFill>
                <a:highlight>
                  <a:srgbClr val="FFFFFF"/>
                </a:highlight>
              </a:rPr>
              <a:t>T-Rex Dinosaur 게임 재현</a:t>
            </a:r>
            <a:endParaRPr sz="180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618200"/>
            <a:ext cx="3141300" cy="31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크롬의 오프라인 공룡게임으로 인터넷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연결이 끊어졌을 때 플레이하도록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개발됨(2014.12 최종개정)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공룡이 장애물을 점프를 통해 피해야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하는 게임.</a:t>
            </a:r>
            <a:r>
              <a:rPr lang="ko">
                <a:highlight>
                  <a:srgbClr val="FFFFFF"/>
                </a:highlight>
              </a:rPr>
              <a:t>Google 크롬 브라우저에서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FF"/>
                </a:highlight>
              </a:rPr>
              <a:t>  게임을 열려면 주소 표시줄에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highlight>
                  <a:srgbClr val="FFFFFF"/>
                </a:highlight>
              </a:rPr>
              <a:t>  chrome://dino/를 입력하면 됨.          </a:t>
            </a:r>
            <a:r>
              <a:rPr lang="ko"/>
              <a:t>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</a:t>
            </a:r>
            <a:r>
              <a:rPr lang="ko" sz="1150">
                <a:highlight>
                  <a:srgbClr val="FFFFFF"/>
                </a:highlight>
              </a:rPr>
              <a:t>저자에 따르면 게임을 완료하는 데 </a:t>
            </a:r>
            <a:endParaRPr sz="11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highlight>
                  <a:srgbClr val="FFFFFF"/>
                </a:highlight>
              </a:rPr>
              <a:t>  약 1,700만 년이 걸릴 것이기 때문에</a:t>
            </a:r>
            <a:endParaRPr sz="115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highlight>
                  <a:srgbClr val="FFFFFF"/>
                </a:highlight>
              </a:rPr>
              <a:t>  끝까지 게임을 완료할 수는 없음</a:t>
            </a:r>
            <a:r>
              <a:rPr lang="ko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" sz="1150">
                <a:solidFill>
                  <a:srgbClr val="5F636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  </a:t>
            </a:r>
            <a:r>
              <a:rPr lang="k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https://dinorunner.com/ko/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" name="Google Shape;76;p15" descr="열려 있는 Chromebook 노트북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t="21802" b="21802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 공룡 게임 프로젝트 코드: 설정 및 객체 생성 </a:t>
            </a:r>
            <a:r>
              <a:rPr lang="ko" dirty="0" smtClean="0"/>
              <a:t>1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6000"/>
            <a:ext cx="8520599" cy="39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50" y="1060450"/>
            <a:ext cx="8872700" cy="408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공룡 게임 프로젝트 코드: 설정 및 객체 생성 2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49" y="1123950"/>
            <a:ext cx="8936851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0" y="372500"/>
            <a:ext cx="91440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공룡 게임 프로젝트 코드: 객체생성3 및 애니매이션 설정</a:t>
            </a:r>
            <a:endParaRPr sz="290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1085849"/>
            <a:ext cx="8936849" cy="39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공룡 게임 프로젝트 코드: 장애물 생성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0" y="1047750"/>
            <a:ext cx="8968975" cy="39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공룡 게임 프로젝트 코드: 키보드 설정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168400"/>
            <a:ext cx="8958275" cy="3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공룡 게임 프로젝트 코드: 장애물 충돌 설정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ko"/>
              <a:t>저는 사람들의 삶을 편리하게 만들어 주는 제품을 만드는 데 열정을 가지고 있습니다. 10년 넘게 소규모 스타트업뿐 아니라 세계 최대 규모의 브랜드를 위해 혁신적인 디지털 경험을 구상하는 일을 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저는 부산에서 자랐으며, 카약을 즐겨 탑니다. 여러분과 함께 일하기를 고대합니다.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206500"/>
            <a:ext cx="8893949" cy="382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화면 슬라이드 쇼(16:9)</PresentationFormat>
  <Paragraphs>41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굴림</vt:lpstr>
      <vt:lpstr>Arial</vt:lpstr>
      <vt:lpstr>Oswald</vt:lpstr>
      <vt:lpstr>Source Code Pro</vt:lpstr>
      <vt:lpstr>Modern Writer</vt:lpstr>
      <vt:lpstr>웹 어플리케이션 발표</vt:lpstr>
      <vt:lpstr>프로젝트 소개</vt:lpstr>
      <vt:lpstr>공룡 게임 어플리케이션 : 크롬 T-Rex Dinosaur 게임 재현</vt:lpstr>
      <vt:lpstr>  공룡 게임 프로젝트 코드: 설정 및 객체 생성 1</vt:lpstr>
      <vt:lpstr>공룡 게임 프로젝트 코드: 설정 및 객체 생성 2</vt:lpstr>
      <vt:lpstr>공룡 게임 프로젝트 코드: 객체생성3 및 애니매이션 설정</vt:lpstr>
      <vt:lpstr>공룡 게임 프로젝트 코드: 장애물 생성</vt:lpstr>
      <vt:lpstr>공룡 게임 프로젝트 코드: 키보드 설정</vt:lpstr>
      <vt:lpstr>공룡 게임 프로젝트 코드: 장애물 충돌 설정</vt:lpstr>
      <vt:lpstr>공룡 게임 프로젝트 코드: 애니매이션 생성</vt:lpstr>
      <vt:lpstr>                       감사합니다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어플리케이션 발표</dc:title>
  <cp:lastModifiedBy>user</cp:lastModifiedBy>
  <cp:revision>1</cp:revision>
  <dcterms:modified xsi:type="dcterms:W3CDTF">2022-11-13T11:34:17Z</dcterms:modified>
</cp:coreProperties>
</file>